
<file path=[Content_Types].xml><?xml version="1.0" encoding="utf-8"?>
<Types xmlns="http://schemas.openxmlformats.org/package/2006/content-types">
  <Override PartName="/ppt/slideLayouts/slideLayout4.xml" ContentType="application/vnd.openxmlformats-officedocument.presentationml.slideLayout+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Default Extension="jpeg" ContentType="image/jpeg"/>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slideLayouts/slideLayout10.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9" r:id="rId4"/>
    <p:sldId id="260" r:id="rId5"/>
    <p:sldId id="261" r:id="rId6"/>
    <p:sldId id="258"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75" d="100"/>
          <a:sy n="75" d="100"/>
        </p:scale>
        <p:origin x="-1160"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1B4C7FEF-941D-054D-94EA-A5EBB18F99BC}" type="datetimeFigureOut">
              <a:rPr lang="en-US" smtClean="0"/>
              <a:t>9/20/12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3AFC407E-9956-5845-B736-34F846C8F2E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4C7FEF-941D-054D-94EA-A5EBB18F99BC}" type="datetimeFigureOut">
              <a:rPr lang="en-US" smtClean="0"/>
              <a:t>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C407E-9956-5845-B736-34F846C8F2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4C7FEF-941D-054D-94EA-A5EBB18F99BC}" type="datetimeFigureOut">
              <a:rPr lang="en-US" smtClean="0"/>
              <a:t>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C407E-9956-5845-B736-34F846C8F2E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4C7FEF-941D-054D-94EA-A5EBB18F99BC}" type="datetimeFigureOut">
              <a:rPr lang="en-US" smtClean="0"/>
              <a:t>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C407E-9956-5845-B736-34F846C8F2E3}" type="slidenum">
              <a:rPr lang="en-US" smtClean="0"/>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B4C7FEF-941D-054D-94EA-A5EBB18F99BC}" type="datetimeFigureOut">
              <a:rPr lang="en-US" smtClean="0"/>
              <a:t>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C407E-9956-5845-B736-34F846C8F2E3}"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4C7FEF-941D-054D-94EA-A5EBB18F99BC}" type="datetimeFigureOut">
              <a:rPr lang="en-US" smtClean="0"/>
              <a:t>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C407E-9956-5845-B736-34F846C8F2E3}" type="slidenum">
              <a:rPr lang="en-US" smtClean="0"/>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B4C7FEF-941D-054D-94EA-A5EBB18F99BC}" type="datetimeFigureOut">
              <a:rPr lang="en-US" smtClean="0"/>
              <a:t>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FC407E-9956-5845-B736-34F846C8F2E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B4C7FEF-941D-054D-94EA-A5EBB18F99BC}" type="datetimeFigureOut">
              <a:rPr lang="en-US" smtClean="0"/>
              <a:t>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FC407E-9956-5845-B736-34F846C8F2E3}" type="slidenum">
              <a:rPr lang="en-US" smtClean="0"/>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4C7FEF-941D-054D-94EA-A5EBB18F99BC}" type="datetimeFigureOut">
              <a:rPr lang="en-US" smtClean="0"/>
              <a:t>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FC407E-9956-5845-B736-34F846C8F2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B4C7FEF-941D-054D-94EA-A5EBB18F99BC}" type="datetimeFigureOut">
              <a:rPr lang="en-US" smtClean="0"/>
              <a:t>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C407E-9956-5845-B736-34F846C8F2E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1B4C7FEF-941D-054D-94EA-A5EBB18F99BC}" type="datetimeFigureOut">
              <a:rPr lang="en-US" smtClean="0"/>
              <a:t>9/20/12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3AFC407E-9956-5845-B736-34F846C8F2E3}"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1B4C7FEF-941D-054D-94EA-A5EBB18F99BC}" type="datetimeFigureOut">
              <a:rPr lang="en-US" smtClean="0"/>
              <a:t>9/20/12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3AFC407E-9956-5845-B736-34F846C8F2E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Rhetorical Analysis</a:t>
            </a:r>
            <a:endParaRPr lang="en-US" dirty="0"/>
          </a:p>
        </p:txBody>
      </p:sp>
      <p:sp>
        <p:nvSpPr>
          <p:cNvPr id="3" name="Subtitle 2"/>
          <p:cNvSpPr>
            <a:spLocks noGrp="1"/>
          </p:cNvSpPr>
          <p:nvPr>
            <p:ph type="subTitle" idx="1"/>
          </p:nvPr>
        </p:nvSpPr>
        <p:spPr/>
        <p:txBody>
          <a:bodyPr/>
          <a:lstStyle/>
          <a:p>
            <a:r>
              <a:rPr lang="en-US" dirty="0" smtClean="0"/>
              <a:t>What it is/what it does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It’s an argument about an argument</a:t>
            </a:r>
          </a:p>
          <a:p>
            <a:r>
              <a:rPr lang="en-US" dirty="0" smtClean="0"/>
              <a:t>It describes how a </a:t>
            </a:r>
            <a:r>
              <a:rPr lang="en-US" dirty="0" err="1" smtClean="0"/>
              <a:t>rhetor</a:t>
            </a:r>
            <a:r>
              <a:rPr lang="en-US" dirty="0" smtClean="0"/>
              <a:t> is effective or ineffective in reaching an audience</a:t>
            </a:r>
          </a:p>
          <a:p>
            <a:r>
              <a:rPr lang="en-US" dirty="0" smtClean="0"/>
              <a:t>It explains the strategies a </a:t>
            </a:r>
            <a:r>
              <a:rPr lang="en-US" dirty="0" err="1" smtClean="0"/>
              <a:t>rhetor</a:t>
            </a:r>
            <a:r>
              <a:rPr lang="en-US" dirty="0" smtClean="0"/>
              <a:t> uses to connect with an audience </a:t>
            </a:r>
          </a:p>
          <a:p>
            <a:r>
              <a:rPr lang="en-US" dirty="0" smtClean="0"/>
              <a:t>It explores central/specific moments in-depth</a:t>
            </a:r>
          </a:p>
          <a:p>
            <a:r>
              <a:rPr lang="en-US" dirty="0" smtClean="0"/>
              <a:t>It discusses the methods in which the </a:t>
            </a:r>
            <a:r>
              <a:rPr lang="en-US" dirty="0" err="1" smtClean="0"/>
              <a:t>rhetor</a:t>
            </a:r>
            <a:r>
              <a:rPr lang="en-US" dirty="0" smtClean="0"/>
              <a:t> makes his/her argument</a:t>
            </a:r>
          </a:p>
          <a:p>
            <a:pPr>
              <a:buNone/>
            </a:pPr>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What it is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It’s not merely a description of </a:t>
            </a:r>
            <a:r>
              <a:rPr lang="en-US" dirty="0" smtClean="0"/>
              <a:t>a</a:t>
            </a:r>
            <a:r>
              <a:rPr lang="en-US" dirty="0" smtClean="0"/>
              <a:t> text</a:t>
            </a:r>
          </a:p>
          <a:p>
            <a:r>
              <a:rPr lang="en-US" dirty="0" smtClean="0"/>
              <a:t>It’s not a personal reaction to </a:t>
            </a:r>
            <a:r>
              <a:rPr lang="en-US" dirty="0" smtClean="0"/>
              <a:t>a</a:t>
            </a:r>
            <a:r>
              <a:rPr lang="en-US" dirty="0" smtClean="0"/>
              <a:t> text</a:t>
            </a:r>
          </a:p>
          <a:p>
            <a:r>
              <a:rPr lang="en-US" dirty="0" smtClean="0"/>
              <a:t>It’s not apparent in its biases</a:t>
            </a:r>
          </a:p>
          <a:p>
            <a:r>
              <a:rPr lang="en-US" dirty="0" smtClean="0"/>
              <a:t>It’s not a paper in which you judge the content of the text </a:t>
            </a:r>
          </a:p>
          <a:p>
            <a:pPr lvl="1"/>
            <a:r>
              <a:rPr lang="en-US" dirty="0" smtClean="0"/>
              <a:t>But instead it describes if and how that content works on its intended audience</a:t>
            </a:r>
          </a:p>
          <a:p>
            <a:endParaRPr lang="en-US" dirty="0"/>
          </a:p>
        </p:txBody>
      </p:sp>
      <p:sp>
        <p:nvSpPr>
          <p:cNvPr id="3" name="Title 2"/>
          <p:cNvSpPr>
            <a:spLocks noGrp="1"/>
          </p:cNvSpPr>
          <p:nvPr>
            <p:ph type="title"/>
          </p:nvPr>
        </p:nvSpPr>
        <p:spPr/>
        <p:txBody>
          <a:bodyPr/>
          <a:lstStyle/>
          <a:p>
            <a:r>
              <a:rPr lang="en-US" dirty="0" smtClean="0"/>
              <a:t>What it’s not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85334"/>
            <a:ext cx="8229600" cy="4927599"/>
          </a:xfrm>
        </p:spPr>
        <p:txBody>
          <a:bodyPr>
            <a:normAutofit fontScale="85000" lnSpcReduction="20000"/>
          </a:bodyPr>
          <a:lstStyle/>
          <a:p>
            <a:r>
              <a:rPr lang="en-US" dirty="0" smtClean="0"/>
              <a:t>Use sentences that begin with the author’s/composer’s/filmmaker’s name and then an action verb. Then, think about the significance of that action</a:t>
            </a:r>
          </a:p>
          <a:p>
            <a:pPr lvl="1"/>
            <a:r>
              <a:rPr lang="en-US" dirty="0" smtClean="0"/>
              <a:t>In her speech, Michele Obama discusses Barack’s character as a father and husband in order to connect with an audience. She does this to…</a:t>
            </a:r>
          </a:p>
          <a:p>
            <a:r>
              <a:rPr lang="en-US" dirty="0" smtClean="0"/>
              <a:t>If you find yourself repeatedly describing the text without reference to the </a:t>
            </a:r>
            <a:r>
              <a:rPr lang="en-US" dirty="0" err="1" smtClean="0"/>
              <a:t>rhetor</a:t>
            </a:r>
            <a:r>
              <a:rPr lang="en-US" dirty="0" smtClean="0"/>
              <a:t>, you’re probably doing too much description </a:t>
            </a:r>
          </a:p>
          <a:p>
            <a:r>
              <a:rPr lang="en-US" dirty="0" smtClean="0"/>
              <a:t>Shouldn’t be: “A young, educated girl </a:t>
            </a:r>
            <a:r>
              <a:rPr lang="en-US" i="1" dirty="0" smtClean="0"/>
              <a:t>is shown </a:t>
            </a:r>
            <a:r>
              <a:rPr lang="en-US" dirty="0" smtClean="0"/>
              <a:t>in the film ‘Miss Representation.’ The girl says, “whatever.” </a:t>
            </a:r>
          </a:p>
          <a:p>
            <a:r>
              <a:rPr lang="en-US" dirty="0" smtClean="0"/>
              <a:t>But instead: “Jennifer Newsom uses testimonies from young girls to try to show viewers that young women have different ideas than those only shown in the popular media. By interviewing young, educated girls, Newsom connects with her audience because…”</a:t>
            </a:r>
            <a:endParaRPr lang="en-US" dirty="0"/>
          </a:p>
        </p:txBody>
      </p:sp>
      <p:sp>
        <p:nvSpPr>
          <p:cNvPr id="3" name="Title 2"/>
          <p:cNvSpPr>
            <a:spLocks noGrp="1"/>
          </p:cNvSpPr>
          <p:nvPr>
            <p:ph type="title"/>
          </p:nvPr>
        </p:nvSpPr>
        <p:spPr/>
        <p:txBody>
          <a:bodyPr>
            <a:normAutofit fontScale="90000"/>
          </a:bodyPr>
          <a:lstStyle/>
          <a:p>
            <a:r>
              <a:rPr lang="en-US" dirty="0" smtClean="0"/>
              <a:t>Avoiding doing only description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Avoid statements wherein you </a:t>
            </a:r>
            <a:r>
              <a:rPr lang="en-US" dirty="0" err="1" smtClean="0"/>
              <a:t>dis</a:t>
            </a:r>
            <a:r>
              <a:rPr lang="en-US" dirty="0" smtClean="0"/>
              <a:t>/agree with the </a:t>
            </a:r>
            <a:r>
              <a:rPr lang="en-US" i="1" dirty="0" smtClean="0"/>
              <a:t>content</a:t>
            </a:r>
            <a:r>
              <a:rPr lang="en-US" dirty="0" smtClean="0"/>
              <a:t> of the text</a:t>
            </a:r>
          </a:p>
          <a:p>
            <a:r>
              <a:rPr lang="en-US" dirty="0" smtClean="0"/>
              <a:t>Not: The film really makes me feel hopeless. </a:t>
            </a:r>
          </a:p>
          <a:p>
            <a:r>
              <a:rPr lang="en-US" dirty="0" smtClean="0"/>
              <a:t>Instead: The filmmaker’s use of mortality rate figures invokes a sense of hopelessness. </a:t>
            </a:r>
          </a:p>
          <a:p>
            <a:r>
              <a:rPr lang="en-US" dirty="0" smtClean="0"/>
              <a:t>Avoid general statements about the content of a text</a:t>
            </a:r>
          </a:p>
        </p:txBody>
      </p:sp>
      <p:sp>
        <p:nvSpPr>
          <p:cNvPr id="3" name="Title 2"/>
          <p:cNvSpPr>
            <a:spLocks noGrp="1"/>
          </p:cNvSpPr>
          <p:nvPr>
            <p:ph type="title"/>
          </p:nvPr>
        </p:nvSpPr>
        <p:spPr/>
        <p:txBody>
          <a:bodyPr>
            <a:normAutofit fontScale="90000"/>
          </a:bodyPr>
          <a:lstStyle/>
          <a:p>
            <a:r>
              <a:rPr lang="en-US" dirty="0" smtClean="0"/>
              <a:t>Avoiding Personal Reaction/Avoiding Judging </a:t>
            </a:r>
            <a:r>
              <a:rPr lang="en-US" dirty="0" smtClean="0"/>
              <a:t>C</a:t>
            </a:r>
            <a:r>
              <a:rPr lang="en-US" dirty="0" smtClean="0"/>
              <a:t>ontent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Introduce the </a:t>
            </a:r>
            <a:r>
              <a:rPr lang="en-US" dirty="0" err="1" smtClean="0"/>
              <a:t>rhetor</a:t>
            </a:r>
            <a:r>
              <a:rPr lang="en-US" dirty="0" smtClean="0"/>
              <a:t> and the text examined</a:t>
            </a:r>
          </a:p>
          <a:p>
            <a:r>
              <a:rPr lang="en-US" dirty="0" smtClean="0"/>
              <a:t>Describe the argument (i.e. demonstrate an understanding of the central </a:t>
            </a:r>
            <a:r>
              <a:rPr lang="en-US" dirty="0" err="1" smtClean="0"/>
              <a:t>claim(s</a:t>
            </a:r>
            <a:r>
              <a:rPr lang="en-US" dirty="0" smtClean="0"/>
              <a:t>) being made)</a:t>
            </a:r>
          </a:p>
          <a:p>
            <a:r>
              <a:rPr lang="en-US" dirty="0" smtClean="0"/>
              <a:t>Discuss the context surround the rhetoric</a:t>
            </a:r>
          </a:p>
          <a:p>
            <a:r>
              <a:rPr lang="en-US" dirty="0" smtClean="0"/>
              <a:t>Explain how the </a:t>
            </a:r>
            <a:r>
              <a:rPr lang="en-US" dirty="0" err="1" smtClean="0"/>
              <a:t>rhetor</a:t>
            </a:r>
            <a:r>
              <a:rPr lang="en-US" dirty="0" smtClean="0"/>
              <a:t> attempts to appeal (ethos, logos, pathos) to his/her audience </a:t>
            </a:r>
          </a:p>
          <a:p>
            <a:r>
              <a:rPr lang="en-US" dirty="0" smtClean="0"/>
              <a:t>Incorporate textual evidence </a:t>
            </a:r>
            <a:endParaRPr lang="en-US" dirty="0"/>
          </a:p>
        </p:txBody>
      </p:sp>
      <p:sp>
        <p:nvSpPr>
          <p:cNvPr id="3" name="Title 2"/>
          <p:cNvSpPr>
            <a:spLocks noGrp="1"/>
          </p:cNvSpPr>
          <p:nvPr>
            <p:ph type="title"/>
          </p:nvPr>
        </p:nvSpPr>
        <p:spPr/>
        <p:txBody>
          <a:bodyPr/>
          <a:lstStyle/>
          <a:p>
            <a:r>
              <a:rPr lang="en-US" dirty="0" smtClean="0"/>
              <a:t>Evaluative </a:t>
            </a:r>
            <a:r>
              <a:rPr lang="en-US" dirty="0" err="1" smtClean="0"/>
              <a:t>Critera</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err="1" smtClean="0"/>
              <a:t>LastName</a:t>
            </a:r>
            <a:r>
              <a:rPr lang="en-US" dirty="0" smtClean="0"/>
              <a:t>, First. “Video title.” </a:t>
            </a:r>
            <a:r>
              <a:rPr lang="en-US" i="1" dirty="0" smtClean="0"/>
              <a:t>YouTube. </a:t>
            </a:r>
            <a:r>
              <a:rPr lang="en-US" dirty="0" smtClean="0"/>
              <a:t>YouTube, </a:t>
            </a:r>
            <a:r>
              <a:rPr lang="en-US" dirty="0" err="1" smtClean="0"/>
              <a:t>datepublished</a:t>
            </a:r>
            <a:r>
              <a:rPr lang="en-US" dirty="0" smtClean="0"/>
              <a:t>. Web. Date Accessed.</a:t>
            </a:r>
          </a:p>
          <a:p>
            <a:pPr>
              <a:buNone/>
            </a:pPr>
            <a:r>
              <a:rPr lang="en-US" dirty="0" smtClean="0"/>
              <a:t>Obama, Michelle. “Michelle Obama’s Full DNC Speech.” </a:t>
            </a:r>
            <a:r>
              <a:rPr lang="en-US" i="1" dirty="0" smtClean="0"/>
              <a:t>YouTube. </a:t>
            </a:r>
            <a:r>
              <a:rPr lang="en-US" dirty="0" smtClean="0"/>
              <a:t>YouTube, 4 Sept. 2012. Web. 21 Sept. 2012. </a:t>
            </a:r>
            <a:endParaRPr lang="en-US" dirty="0"/>
          </a:p>
        </p:txBody>
      </p:sp>
      <p:sp>
        <p:nvSpPr>
          <p:cNvPr id="3" name="Title 2"/>
          <p:cNvSpPr>
            <a:spLocks noGrp="1"/>
          </p:cNvSpPr>
          <p:nvPr>
            <p:ph type="title"/>
          </p:nvPr>
        </p:nvSpPr>
        <p:spPr/>
        <p:txBody>
          <a:bodyPr/>
          <a:lstStyle/>
          <a:p>
            <a:r>
              <a:rPr lang="en-US" dirty="0" smtClean="0"/>
              <a:t>How to cite YouTube clip -MLA</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89</TotalTime>
  <Words>433</Words>
  <Application>Microsoft Macintosh PowerPoint</Application>
  <PresentationFormat>On-screen Show (4:3)</PresentationFormat>
  <Paragraphs>35</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Concourse</vt:lpstr>
      <vt:lpstr>Rhetorical Analysis</vt:lpstr>
      <vt:lpstr>What it is</vt:lpstr>
      <vt:lpstr>What it’s not</vt:lpstr>
      <vt:lpstr>Avoiding doing only description </vt:lpstr>
      <vt:lpstr>Avoiding Personal Reaction/Avoiding Judging Content</vt:lpstr>
      <vt:lpstr>Evaluative Critera </vt:lpstr>
      <vt:lpstr>How to cite YouTube clip -MLA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Rhetorical Analysis</dc:title>
  <dc:creator>Dustin Edwards</dc:creator>
  <cp:lastModifiedBy>Dustin Edwards</cp:lastModifiedBy>
  <cp:revision>3</cp:revision>
  <dcterms:created xsi:type="dcterms:W3CDTF">2012-09-21T02:11:02Z</dcterms:created>
  <dcterms:modified xsi:type="dcterms:W3CDTF">2012-09-21T03:40:19Z</dcterms:modified>
</cp:coreProperties>
</file>