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61F4-8E01-D64E-971B-2AD5D068B1FF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938" y="2190818"/>
            <a:ext cx="4046944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merican Typewriter"/>
                <a:cs typeface="American Typewriter"/>
              </a:rPr>
              <a:t>Style </a:t>
            </a:r>
            <a:endParaRPr lang="en-US" sz="6600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2540" y="2190818"/>
            <a:ext cx="2414212" cy="159146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Creating Memorable Prose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Look to see if sentence length is varied. If not, try combining choppy sentences and/or eliminating wordy sentences. </a:t>
            </a:r>
          </a:p>
          <a:p>
            <a:pPr>
              <a:buNone/>
            </a:pPr>
            <a:r>
              <a:rPr lang="en-US" dirty="0" smtClean="0"/>
              <a:t>5. Examine the beginnings of your sentences for variability. Try using prepositional and verbal phrases, as well as transitions. </a:t>
            </a:r>
          </a:p>
          <a:p>
            <a:pPr>
              <a:buNone/>
            </a:pPr>
            <a:r>
              <a:rPr lang="en-US" dirty="0" smtClean="0"/>
              <a:t>6. Eliminate empty and </a:t>
            </a:r>
            <a:r>
              <a:rPr lang="en-US" smtClean="0"/>
              <a:t>redundant words.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concise.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Eliminate redundant words</a:t>
            </a:r>
          </a:p>
          <a:p>
            <a:pPr lvl="1"/>
            <a:r>
              <a:rPr lang="en-US" dirty="0" smtClean="0"/>
              <a:t>The horse was large in size and brown in color. </a:t>
            </a:r>
          </a:p>
          <a:p>
            <a:pPr lvl="1"/>
            <a:r>
              <a:rPr lang="en-US" dirty="0" smtClean="0"/>
              <a:t>The horse was large and brown.</a:t>
            </a:r>
          </a:p>
          <a:p>
            <a:pPr lvl="1"/>
            <a:r>
              <a:rPr lang="en-US" dirty="0" smtClean="0"/>
              <a:t>The large, brown horse…</a:t>
            </a:r>
          </a:p>
          <a:p>
            <a:r>
              <a:rPr lang="en-US" dirty="0" smtClean="0"/>
              <a:t>Eliminate empty words</a:t>
            </a:r>
          </a:p>
          <a:p>
            <a:pPr lvl="1"/>
            <a:r>
              <a:rPr lang="en-US" dirty="0" smtClean="0"/>
              <a:t>The housing situation can have a really significant impact on the social aspect of a student’s life.</a:t>
            </a:r>
          </a:p>
          <a:p>
            <a:pPr lvl="1"/>
            <a:r>
              <a:rPr lang="en-US" dirty="0" smtClean="0"/>
              <a:t>Housing can strongly influence a student’s social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concise (cont.)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wordy phrases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6849" y="2302864"/>
            <a:ext cx="2651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Wordy</a:t>
            </a:r>
          </a:p>
          <a:p>
            <a:pPr algn="r"/>
            <a:r>
              <a:rPr lang="en-US" sz="2000" dirty="0" smtClean="0"/>
              <a:t>At all times</a:t>
            </a:r>
          </a:p>
          <a:p>
            <a:pPr algn="r"/>
            <a:r>
              <a:rPr lang="en-US" sz="2000" dirty="0" smtClean="0"/>
              <a:t>At the present time</a:t>
            </a:r>
          </a:p>
          <a:p>
            <a:pPr algn="r"/>
            <a:r>
              <a:rPr lang="en-US" sz="2000" dirty="0" smtClean="0"/>
              <a:t>At that point in time</a:t>
            </a:r>
          </a:p>
          <a:p>
            <a:pPr algn="r"/>
            <a:r>
              <a:rPr lang="en-US" sz="2000" dirty="0" smtClean="0"/>
              <a:t>Due to the fact that</a:t>
            </a:r>
          </a:p>
          <a:p>
            <a:pPr algn="r"/>
            <a:r>
              <a:rPr lang="en-US" sz="2000" dirty="0" smtClean="0"/>
              <a:t>In order to</a:t>
            </a:r>
          </a:p>
          <a:p>
            <a:pPr algn="r"/>
            <a:r>
              <a:rPr lang="en-US" sz="2000" dirty="0" smtClean="0"/>
              <a:t>In spite of the fact that</a:t>
            </a:r>
          </a:p>
          <a:p>
            <a:pPr algn="r"/>
            <a:r>
              <a:rPr lang="en-US" sz="2000" dirty="0" smtClean="0"/>
              <a:t>In the event that</a:t>
            </a:r>
          </a:p>
          <a:p>
            <a:pPr algn="r"/>
            <a:r>
              <a:rPr lang="en-US" sz="2000" dirty="0" smtClean="0"/>
              <a:t>For the purpose of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79485" y="2302864"/>
            <a:ext cx="1953697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Concise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Always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Now/today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Then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Because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Although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If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For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concise (cont.)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simple grammatical structures</a:t>
            </a:r>
          </a:p>
          <a:p>
            <a:r>
              <a:rPr lang="en-US" dirty="0" smtClean="0"/>
              <a:t>When she was questioned about her previous job, she seemed nervous. She also tried to change the subject</a:t>
            </a:r>
          </a:p>
          <a:p>
            <a:r>
              <a:rPr lang="en-US" dirty="0" smtClean="0"/>
              <a:t>When questioned about her previous job, she seemed nervous and tried to change the subject.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Maintain Parallelism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parallel structures in lists</a:t>
            </a:r>
          </a:p>
          <a:p>
            <a:pPr lvl="1"/>
            <a:r>
              <a:rPr lang="en-US" dirty="0" smtClean="0"/>
              <a:t>The children ran down the hill, skipped over the lawn, and into the swimming pool.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79356" y="3018931"/>
            <a:ext cx="1730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^jumped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Vary Sentence Structure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7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Vary sentence length </a:t>
            </a:r>
          </a:p>
          <a:p>
            <a:pPr lvl="1"/>
            <a:r>
              <a:rPr lang="en-US" dirty="0" smtClean="0"/>
              <a:t>Of paragraphs, too. </a:t>
            </a:r>
          </a:p>
          <a:p>
            <a:r>
              <a:rPr lang="en-US" dirty="0" smtClean="0"/>
              <a:t>Vary openings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transitions</a:t>
            </a:r>
            <a:r>
              <a:rPr lang="en-US" dirty="0" smtClean="0"/>
              <a:t> (Ex. However, furthermore, etc.), </a:t>
            </a:r>
            <a:r>
              <a:rPr lang="en-US" b="1" dirty="0" smtClean="0"/>
              <a:t>introductory clauses </a:t>
            </a:r>
            <a:r>
              <a:rPr lang="en-US" dirty="0" smtClean="0"/>
              <a:t>(Ex. A</a:t>
            </a:r>
            <a:r>
              <a:rPr lang="en-US" i="1" dirty="0" smtClean="0"/>
              <a:t>lthough video games are marketed as fun</a:t>
            </a:r>
            <a:r>
              <a:rPr lang="en-US" dirty="0" smtClean="0"/>
              <a:t>, they can also aid in learning.), </a:t>
            </a:r>
            <a:r>
              <a:rPr lang="en-US" b="1" dirty="0" smtClean="0"/>
              <a:t>verbal phrases </a:t>
            </a:r>
            <a:r>
              <a:rPr lang="en-US" dirty="0" smtClean="0"/>
              <a:t>(Ex. </a:t>
            </a:r>
            <a:r>
              <a:rPr lang="en-US" i="1" dirty="0" smtClean="0"/>
              <a:t>Angered by gender binaries</a:t>
            </a:r>
            <a:r>
              <a:rPr lang="en-US" dirty="0" smtClean="0"/>
              <a:t>, Butler argues that gender is performance.), &amp; </a:t>
            </a:r>
            <a:r>
              <a:rPr lang="en-US" b="1" dirty="0" smtClean="0"/>
              <a:t>prepositional phrases </a:t>
            </a:r>
            <a:r>
              <a:rPr lang="en-US" dirty="0" smtClean="0"/>
              <a:t>(Ex. </a:t>
            </a:r>
            <a:r>
              <a:rPr lang="en-US" i="1" dirty="0" smtClean="0"/>
              <a:t>In addition to beginning sentences with a subject</a:t>
            </a:r>
            <a:r>
              <a:rPr lang="en-US" dirty="0" smtClean="0"/>
              <a:t>, you can also use intro phrases.)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Choose Strong Verbs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7604"/>
          </a:xfrm>
        </p:spPr>
        <p:txBody>
          <a:bodyPr>
            <a:normAutofit/>
          </a:bodyPr>
          <a:lstStyle/>
          <a:p>
            <a:r>
              <a:rPr lang="en-US" dirty="0" smtClean="0"/>
              <a:t>Use precise verbs</a:t>
            </a:r>
          </a:p>
          <a:p>
            <a:pPr lvl="1"/>
            <a:r>
              <a:rPr lang="en-US" dirty="0" smtClean="0"/>
              <a:t>Decide if you rely too heavily on the verbs, be, do, and have</a:t>
            </a:r>
          </a:p>
          <a:p>
            <a:r>
              <a:rPr lang="en-US" dirty="0" smtClean="0"/>
              <a:t>Avoid passive verbs (as a rule)</a:t>
            </a:r>
          </a:p>
          <a:p>
            <a:pPr lvl="1"/>
            <a:r>
              <a:rPr lang="en-US" dirty="0" smtClean="0"/>
              <a:t>The pumps were destroyed by a surge of power. (Passive)</a:t>
            </a:r>
          </a:p>
          <a:p>
            <a:pPr lvl="1"/>
            <a:r>
              <a:rPr lang="en-US" dirty="0" smtClean="0"/>
              <a:t>A surge of power destroyed the pumps. (Active)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Avoid Nominalizations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nouns to verbs</a:t>
            </a:r>
          </a:p>
          <a:p>
            <a:pPr lvl="1"/>
            <a:r>
              <a:rPr lang="en-US" dirty="0" smtClean="0"/>
              <a:t>The agency conducted an investigation into the matter. </a:t>
            </a:r>
          </a:p>
          <a:p>
            <a:pPr lvl="1"/>
            <a:r>
              <a:rPr lang="en-US" dirty="0" smtClean="0"/>
              <a:t>The agency investigated the matter. </a:t>
            </a:r>
          </a:p>
          <a:p>
            <a:pPr lvl="1"/>
            <a:r>
              <a:rPr lang="en-US" dirty="0" smtClean="0"/>
              <a:t>There is no need for our further study of the problem.</a:t>
            </a:r>
          </a:p>
          <a:p>
            <a:pPr lvl="1"/>
            <a:r>
              <a:rPr lang="en-US" dirty="0" smtClean="0"/>
              <a:t>We need not study this problem further.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Underline all verbs, and look to see whether you rely too much on be, do, and have. If so, try to substitute for more specific verbs. </a:t>
            </a:r>
          </a:p>
          <a:p>
            <a:pPr marL="514350" indent="-514350">
              <a:buAutoNum type="arabicPeriod"/>
            </a:pPr>
            <a:r>
              <a:rPr lang="en-US" dirty="0" smtClean="0"/>
              <a:t>Note nouns whose meaning could be expressed by a verb. Try revising using the verb instead of the noun.</a:t>
            </a:r>
          </a:p>
          <a:p>
            <a:pPr marL="514350" indent="-514350">
              <a:buAutoNum type="arabicPeriod"/>
            </a:pPr>
            <a:r>
              <a:rPr lang="en-US" dirty="0" smtClean="0"/>
              <a:t>Look for passive verbs, and decide whether they obscure the performer of the action or dull the sentence. If so, recast the sentence in the active voice.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522</Words>
  <Application>Microsoft Macintosh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Style </vt:lpstr>
      <vt:lpstr>Be concise. </vt:lpstr>
      <vt:lpstr>Be concise (cont.)</vt:lpstr>
      <vt:lpstr>Be concise (cont.)</vt:lpstr>
      <vt:lpstr>Maintain Parallelism</vt:lpstr>
      <vt:lpstr>Vary Sentence Structure</vt:lpstr>
      <vt:lpstr>Choose Strong Verbs</vt:lpstr>
      <vt:lpstr>Avoid Nominalizations</vt:lpstr>
      <vt:lpstr>Some Practice</vt:lpstr>
      <vt:lpstr>More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</dc:title>
  <dc:creator>Dustin Edwards</dc:creator>
  <cp:lastModifiedBy>Dustin Edwards</cp:lastModifiedBy>
  <cp:revision>3</cp:revision>
  <dcterms:created xsi:type="dcterms:W3CDTF">2012-10-22T00:05:19Z</dcterms:created>
  <dcterms:modified xsi:type="dcterms:W3CDTF">2012-10-22T00:11:22Z</dcterms:modified>
</cp:coreProperties>
</file>